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B93066-F4D0-4A4B-8DA9-9055DD52EA3E}" type="datetimeFigureOut">
              <a:rPr lang="en-US" smtClean="0"/>
              <a:t>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EC21F5-521A-4522-B3AC-C4918F4505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For each of the following pictures, identify the mood by checking the box or generating your own word to articulate the general feeling or atmosphere contained within the image.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oper Std Black" pitchFamily="18" charset="0"/>
              </a:rPr>
              <a:t>MOOD</a:t>
            </a:r>
            <a:endParaRPr lang="en-US" dirty="0">
              <a:latin typeface="Cooper Std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Gladiator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637213" cy="422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Your Own Mood Word:  __________________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Harry Potter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724525" cy="38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4800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Your Own Mood Word:  __________________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Star Wars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1600200"/>
            <a:ext cx="2743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Contentious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Harmonious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Uninspired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Playful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Social Network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5289864" cy="352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67400" y="15240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Dignified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Irritated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Focused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Anxious</a:t>
            </a:r>
          </a:p>
          <a:p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E.T.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6" name="Picture 5" descr="mood 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4864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905000"/>
            <a:ext cx="274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Numb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Bouncy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Loving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Regretful</a:t>
            </a:r>
          </a:p>
          <a:p>
            <a:endParaRPr lang="en-US" sz="3200" dirty="0" smtClean="0">
              <a:latin typeface="Berlin Sans FB" pitchFamily="34" charset="0"/>
            </a:endParaRPr>
          </a:p>
          <a:p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Jaws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6" name="Picture 5" descr="mood jaw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78855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4478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Giddy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Hostile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Chaotic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Embarrassed</a:t>
            </a:r>
          </a:p>
          <a:p>
            <a:endParaRPr lang="en-US" sz="3200" dirty="0" smtClean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Forrest Gump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143000"/>
            <a:ext cx="50724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86400" y="15240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Dreamy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Heartbroken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Congratulatory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Lonely</a:t>
            </a:r>
          </a:p>
          <a:p>
            <a:endParaRPr lang="en-US" sz="3200" dirty="0" smtClean="0">
              <a:latin typeface="Berlin Sans FB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Sweeney Todd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6" name="Picture 5" descr="mood sweeney to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53340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12192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Welcoming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Frustrated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Passionate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Foreboding</a:t>
            </a:r>
          </a:p>
          <a:p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Elf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5486400" cy="36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129540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Warm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Indifferent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Awkward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Berlin Sans FB" pitchFamily="34" charset="0"/>
              </a:rPr>
              <a:t>Depressed</a:t>
            </a:r>
          </a:p>
          <a:p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Cooper Std Black" pitchFamily="18" charset="0"/>
              </a:rPr>
              <a:t>Pan’s Labyrinth</a:t>
            </a:r>
            <a:endParaRPr lang="en-US" sz="4400" dirty="0">
              <a:latin typeface="Cooper Std Black" pitchFamily="18" charset="0"/>
            </a:endParaRPr>
          </a:p>
        </p:txBody>
      </p:sp>
      <p:pic>
        <p:nvPicPr>
          <p:cNvPr id="6" name="Picture 5" descr="mise en scene pan's labyrin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0"/>
            <a:ext cx="6324600" cy="42041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7244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erlin Sans FB" pitchFamily="34" charset="0"/>
              </a:rPr>
              <a:t>Your Own Mood Word:  __________________</a:t>
            </a:r>
            <a:endParaRPr lang="en-US" sz="32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97</TotalTime>
  <Words>95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MOOD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</dc:title>
  <dc:creator>Administrator</dc:creator>
  <cp:lastModifiedBy>REMAR, COLLEEN</cp:lastModifiedBy>
  <cp:revision>4</cp:revision>
  <dcterms:created xsi:type="dcterms:W3CDTF">2011-02-16T16:57:43Z</dcterms:created>
  <dcterms:modified xsi:type="dcterms:W3CDTF">2014-02-19T13:45:34Z</dcterms:modified>
</cp:coreProperties>
</file>